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1474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4ED3F-53B2-4268-BBD5-8BE4E6BAA567}" type="datetimeFigureOut">
              <a:rPr lang="en-IN" smtClean="0"/>
              <a:t>23-05-2021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C11B3-654C-4D07-8940-8C9F6A4D5277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8258237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4ED3F-53B2-4268-BBD5-8BE4E6BAA567}" type="datetimeFigureOut">
              <a:rPr lang="en-IN" smtClean="0"/>
              <a:t>23-05-2021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C11B3-654C-4D07-8940-8C9F6A4D5277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3046476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4ED3F-53B2-4268-BBD5-8BE4E6BAA567}" type="datetimeFigureOut">
              <a:rPr lang="en-IN" smtClean="0"/>
              <a:t>23-05-2021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C11B3-654C-4D07-8940-8C9F6A4D5277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9576332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4ED3F-53B2-4268-BBD5-8BE4E6BAA567}" type="datetimeFigureOut">
              <a:rPr lang="en-IN" smtClean="0"/>
              <a:t>23-05-2021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C11B3-654C-4D07-8940-8C9F6A4D5277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4621183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4ED3F-53B2-4268-BBD5-8BE4E6BAA567}" type="datetimeFigureOut">
              <a:rPr lang="en-IN" smtClean="0"/>
              <a:t>23-05-2021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C11B3-654C-4D07-8940-8C9F6A4D5277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8644262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4ED3F-53B2-4268-BBD5-8BE4E6BAA567}" type="datetimeFigureOut">
              <a:rPr lang="en-IN" smtClean="0"/>
              <a:t>23-05-2021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C11B3-654C-4D07-8940-8C9F6A4D5277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0735727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4ED3F-53B2-4268-BBD5-8BE4E6BAA567}" type="datetimeFigureOut">
              <a:rPr lang="en-IN" smtClean="0"/>
              <a:t>23-05-2021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C11B3-654C-4D07-8940-8C9F6A4D5277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1705924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4ED3F-53B2-4268-BBD5-8BE4E6BAA567}" type="datetimeFigureOut">
              <a:rPr lang="en-IN" smtClean="0"/>
              <a:t>23-05-2021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C11B3-654C-4D07-8940-8C9F6A4D5277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5389100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4ED3F-53B2-4268-BBD5-8BE4E6BAA567}" type="datetimeFigureOut">
              <a:rPr lang="en-IN" smtClean="0"/>
              <a:t>23-05-2021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C11B3-654C-4D07-8940-8C9F6A4D5277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9423797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4ED3F-53B2-4268-BBD5-8BE4E6BAA567}" type="datetimeFigureOut">
              <a:rPr lang="en-IN" smtClean="0"/>
              <a:t>23-05-2021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C11B3-654C-4D07-8940-8C9F6A4D5277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6462696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4ED3F-53B2-4268-BBD5-8BE4E6BAA567}" type="datetimeFigureOut">
              <a:rPr lang="en-IN" smtClean="0"/>
              <a:t>23-05-2021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C11B3-654C-4D07-8940-8C9F6A4D5277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268077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14ED3F-53B2-4268-BBD5-8BE4E6BAA567}" type="datetimeFigureOut">
              <a:rPr lang="en-IN" smtClean="0"/>
              <a:t>23-05-2021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2C11B3-654C-4D07-8940-8C9F6A4D5277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608525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81CAB455-7CBE-4E9E-9F43-4655A5947155}"/>
              </a:ext>
            </a:extLst>
          </p:cNvPr>
          <p:cNvGrpSpPr/>
          <p:nvPr/>
        </p:nvGrpSpPr>
        <p:grpSpPr>
          <a:xfrm>
            <a:off x="970384" y="1135802"/>
            <a:ext cx="6962731" cy="5573249"/>
            <a:chOff x="0" y="482659"/>
            <a:chExt cx="6962731" cy="5573249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E46D9829-D6A7-440A-96B7-451146C85B1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12122" t="26068" r="11469" b="7631"/>
            <a:stretch/>
          </p:blipFill>
          <p:spPr>
            <a:xfrm>
              <a:off x="298578" y="1217644"/>
              <a:ext cx="2907063" cy="4422711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09C6D37C-C0A0-4626-81E6-498CC64A938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1652" t="23213" r="54511" b="2880"/>
            <a:stretch/>
          </p:blipFill>
          <p:spPr>
            <a:xfrm>
              <a:off x="3818315" y="1201326"/>
              <a:ext cx="3144416" cy="4373712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4DC0AEC5-6BAB-4393-9DF5-165C2AC18F74}"/>
                </a:ext>
              </a:extLst>
            </p:cNvPr>
            <p:cNvSpPr txBox="1"/>
            <p:nvPr/>
          </p:nvSpPr>
          <p:spPr>
            <a:xfrm>
              <a:off x="1311569" y="5748131"/>
              <a:ext cx="58381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- </a:t>
              </a:r>
              <a:r>
                <a:rPr lang="en-US" sz="1400" dirty="0" err="1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KCl</a:t>
              </a:r>
              <a:endParaRPr lang="en-IN" sz="1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E996B896-AE4C-4062-9B92-1896D740BCB1}"/>
                </a:ext>
              </a:extLst>
            </p:cNvPr>
            <p:cNvSpPr txBox="1"/>
            <p:nvPr/>
          </p:nvSpPr>
          <p:spPr>
            <a:xfrm>
              <a:off x="5199727" y="5748131"/>
              <a:ext cx="62869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+ </a:t>
              </a:r>
              <a:r>
                <a:rPr lang="en-US" sz="1400" dirty="0" err="1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KCl</a:t>
              </a:r>
              <a:endParaRPr lang="en-IN" sz="1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2209E934-CEAE-4970-91AB-3F7000BFF6A6}"/>
                </a:ext>
              </a:extLst>
            </p:cNvPr>
            <p:cNvSpPr txBox="1"/>
            <p:nvPr/>
          </p:nvSpPr>
          <p:spPr>
            <a:xfrm>
              <a:off x="0" y="725792"/>
              <a:ext cx="56161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dirty="0" err="1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KCl</a:t>
              </a:r>
              <a:endParaRPr lang="en-IN" sz="1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9E174C4C-1906-49EC-B6B6-A7579A75E6B3}"/>
                </a:ext>
              </a:extLst>
            </p:cNvPr>
            <p:cNvSpPr txBox="1"/>
            <p:nvPr/>
          </p:nvSpPr>
          <p:spPr>
            <a:xfrm>
              <a:off x="578852" y="710403"/>
              <a:ext cx="29996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-</a:t>
              </a:r>
              <a:endParaRPr lang="en-IN" sz="16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5411D901-680B-457C-9AF5-849532EC7D58}"/>
                </a:ext>
              </a:extLst>
            </p:cNvPr>
            <p:cNvSpPr txBox="1"/>
            <p:nvPr/>
          </p:nvSpPr>
          <p:spPr>
            <a:xfrm>
              <a:off x="710060" y="710403"/>
              <a:ext cx="36063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+</a:t>
              </a:r>
              <a:endParaRPr lang="en-IN" sz="16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A482D5BD-52EC-43A7-B5BF-7EE058630227}"/>
                </a:ext>
              </a:extLst>
            </p:cNvPr>
            <p:cNvSpPr txBox="1"/>
            <p:nvPr/>
          </p:nvSpPr>
          <p:spPr>
            <a:xfrm>
              <a:off x="1089672" y="710403"/>
              <a:ext cx="29996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-</a:t>
              </a:r>
              <a:endParaRPr lang="en-IN" sz="16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4D85B2B3-4207-4845-8104-138EB7D3CFD0}"/>
                </a:ext>
              </a:extLst>
            </p:cNvPr>
            <p:cNvSpPr txBox="1"/>
            <p:nvPr/>
          </p:nvSpPr>
          <p:spPr>
            <a:xfrm>
              <a:off x="1181145" y="710403"/>
              <a:ext cx="42889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 +</a:t>
              </a:r>
              <a:endParaRPr lang="en-IN" sz="16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57C2FCDA-1338-4557-91BB-CA1DB87C41CB}"/>
                </a:ext>
              </a:extLst>
            </p:cNvPr>
            <p:cNvSpPr txBox="1"/>
            <p:nvPr/>
          </p:nvSpPr>
          <p:spPr>
            <a:xfrm>
              <a:off x="1574445" y="710403"/>
              <a:ext cx="29996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-</a:t>
              </a:r>
              <a:endParaRPr lang="en-IN" sz="16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BDCD99F6-6CC1-4B9A-8976-A907AE21149E}"/>
                </a:ext>
              </a:extLst>
            </p:cNvPr>
            <p:cNvSpPr txBox="1"/>
            <p:nvPr/>
          </p:nvSpPr>
          <p:spPr>
            <a:xfrm>
              <a:off x="1721428" y="710403"/>
              <a:ext cx="36063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+</a:t>
              </a:r>
              <a:endParaRPr lang="en-IN" sz="16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C5E2075C-6744-4965-8DC1-E2BDCAC68684}"/>
                </a:ext>
              </a:extLst>
            </p:cNvPr>
            <p:cNvSpPr txBox="1"/>
            <p:nvPr/>
          </p:nvSpPr>
          <p:spPr>
            <a:xfrm>
              <a:off x="2086937" y="710403"/>
              <a:ext cx="29996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-</a:t>
              </a:r>
              <a:endParaRPr lang="en-IN" sz="16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819858A8-EF41-41B6-9FAB-5B09A5C943CB}"/>
                </a:ext>
              </a:extLst>
            </p:cNvPr>
            <p:cNvSpPr txBox="1"/>
            <p:nvPr/>
          </p:nvSpPr>
          <p:spPr>
            <a:xfrm>
              <a:off x="2159469" y="710403"/>
              <a:ext cx="42889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 +</a:t>
              </a:r>
              <a:endParaRPr lang="en-IN" sz="16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FB16D7CD-A3C1-494A-AAE6-E08B9474F6CA}"/>
                </a:ext>
              </a:extLst>
            </p:cNvPr>
            <p:cNvSpPr txBox="1"/>
            <p:nvPr/>
          </p:nvSpPr>
          <p:spPr>
            <a:xfrm>
              <a:off x="2499329" y="710403"/>
              <a:ext cx="29996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-</a:t>
              </a:r>
              <a:endParaRPr lang="en-IN" sz="16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83F1A4DD-F177-4754-BB46-7A0B3F887B11}"/>
                </a:ext>
              </a:extLst>
            </p:cNvPr>
            <p:cNvSpPr txBox="1"/>
            <p:nvPr/>
          </p:nvSpPr>
          <p:spPr>
            <a:xfrm>
              <a:off x="2660384" y="710403"/>
              <a:ext cx="36063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+</a:t>
              </a:r>
              <a:endParaRPr lang="en-IN" sz="16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6E298C56-5E88-47A1-8DBD-84DB75E2F3CC}"/>
                </a:ext>
              </a:extLst>
            </p:cNvPr>
            <p:cNvCxnSpPr/>
            <p:nvPr/>
          </p:nvCxnSpPr>
          <p:spPr>
            <a:xfrm>
              <a:off x="599366" y="750681"/>
              <a:ext cx="324473" cy="158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8C78DDF8-C162-45BA-8935-559125BA8C7E}"/>
                </a:ext>
              </a:extLst>
            </p:cNvPr>
            <p:cNvCxnSpPr/>
            <p:nvPr/>
          </p:nvCxnSpPr>
          <p:spPr>
            <a:xfrm>
              <a:off x="1144560" y="750681"/>
              <a:ext cx="324473" cy="158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9FA04C48-5ECF-4597-82D1-ED01CE399A29}"/>
                </a:ext>
              </a:extLst>
            </p:cNvPr>
            <p:cNvSpPr txBox="1"/>
            <p:nvPr/>
          </p:nvSpPr>
          <p:spPr>
            <a:xfrm>
              <a:off x="516850" y="482659"/>
              <a:ext cx="48956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C1</a:t>
              </a:r>
              <a:endParaRPr lang="en-IN" sz="1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997A5A06-60E2-44ED-A172-DEA71FB784C8}"/>
                </a:ext>
              </a:extLst>
            </p:cNvPr>
            <p:cNvSpPr txBox="1"/>
            <p:nvPr/>
          </p:nvSpPr>
          <p:spPr>
            <a:xfrm>
              <a:off x="1062044" y="482659"/>
              <a:ext cx="50094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G1</a:t>
              </a:r>
              <a:endParaRPr lang="en-IN" sz="1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12C3FBD4-7C45-423D-93E0-521BD6DD44E7}"/>
                </a:ext>
              </a:extLst>
            </p:cNvPr>
            <p:cNvCxnSpPr/>
            <p:nvPr/>
          </p:nvCxnSpPr>
          <p:spPr>
            <a:xfrm>
              <a:off x="1657370" y="750681"/>
              <a:ext cx="324473" cy="158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737630B3-D6F2-427F-A983-E8CF8BEBFA74}"/>
                </a:ext>
              </a:extLst>
            </p:cNvPr>
            <p:cNvSpPr txBox="1"/>
            <p:nvPr/>
          </p:nvSpPr>
          <p:spPr>
            <a:xfrm>
              <a:off x="1574854" y="482659"/>
              <a:ext cx="51232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M1</a:t>
              </a:r>
              <a:endParaRPr lang="en-IN" sz="1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F144C421-C2A5-4B10-AB97-406A383FC68C}"/>
                </a:ext>
              </a:extLst>
            </p:cNvPr>
            <p:cNvCxnSpPr/>
            <p:nvPr/>
          </p:nvCxnSpPr>
          <p:spPr>
            <a:xfrm>
              <a:off x="2170433" y="750681"/>
              <a:ext cx="324473" cy="158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43321F53-B097-44E7-9C2E-6D2E39EEC28E}"/>
                </a:ext>
              </a:extLst>
            </p:cNvPr>
            <p:cNvSpPr txBox="1"/>
            <p:nvPr/>
          </p:nvSpPr>
          <p:spPr>
            <a:xfrm>
              <a:off x="2087917" y="482659"/>
              <a:ext cx="51232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M2</a:t>
              </a:r>
              <a:endParaRPr lang="en-IN" sz="1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16F3D9F2-542D-4CC2-B51D-DB3BE9E63C5B}"/>
                </a:ext>
              </a:extLst>
            </p:cNvPr>
            <p:cNvCxnSpPr/>
            <p:nvPr/>
          </p:nvCxnSpPr>
          <p:spPr>
            <a:xfrm>
              <a:off x="2550375" y="750681"/>
              <a:ext cx="324473" cy="158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02056B5C-5334-436F-BF6E-D7D2305C51F8}"/>
                </a:ext>
              </a:extLst>
            </p:cNvPr>
            <p:cNvSpPr txBox="1"/>
            <p:nvPr/>
          </p:nvSpPr>
          <p:spPr>
            <a:xfrm>
              <a:off x="2464048" y="482659"/>
              <a:ext cx="51232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M3</a:t>
              </a:r>
              <a:endParaRPr lang="en-IN" sz="1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67E7F1F1-4510-4370-AB98-05FA71B48A6D}"/>
                </a:ext>
              </a:extLst>
            </p:cNvPr>
            <p:cNvSpPr txBox="1"/>
            <p:nvPr/>
          </p:nvSpPr>
          <p:spPr>
            <a:xfrm>
              <a:off x="491641" y="904978"/>
              <a:ext cx="36052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1</a:t>
              </a:r>
              <a:endParaRPr lang="en-IN" sz="1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B8928B71-2F27-4A97-BED1-D30D4F1E4C27}"/>
                </a:ext>
              </a:extLst>
            </p:cNvPr>
            <p:cNvSpPr txBox="1"/>
            <p:nvPr/>
          </p:nvSpPr>
          <p:spPr>
            <a:xfrm>
              <a:off x="721068" y="904978"/>
              <a:ext cx="36052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2</a:t>
              </a:r>
              <a:endParaRPr lang="en-IN" sz="1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20CAC2E9-B517-4AF8-B4F5-3388D2297F05}"/>
                </a:ext>
              </a:extLst>
            </p:cNvPr>
            <p:cNvSpPr txBox="1"/>
            <p:nvPr/>
          </p:nvSpPr>
          <p:spPr>
            <a:xfrm>
              <a:off x="1048829" y="904978"/>
              <a:ext cx="36052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N" sz="14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3</a:t>
              </a:r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7A424145-5028-4D31-8D16-0D6FF9EBEF43}"/>
                </a:ext>
              </a:extLst>
            </p:cNvPr>
            <p:cNvSpPr txBox="1"/>
            <p:nvPr/>
          </p:nvSpPr>
          <p:spPr>
            <a:xfrm>
              <a:off x="1212704" y="904978"/>
              <a:ext cx="36052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4</a:t>
              </a:r>
              <a:endParaRPr lang="en-IN" sz="1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7653A6D4-88ED-464B-A7B5-71AFEF32CE88}"/>
                </a:ext>
              </a:extLst>
            </p:cNvPr>
            <p:cNvSpPr txBox="1"/>
            <p:nvPr/>
          </p:nvSpPr>
          <p:spPr>
            <a:xfrm>
              <a:off x="1540459" y="904978"/>
              <a:ext cx="36052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N" sz="14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5</a:t>
              </a:r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3A31BB05-4DC1-4D7D-B765-2E961AD95FE7}"/>
                </a:ext>
              </a:extLst>
            </p:cNvPr>
            <p:cNvSpPr txBox="1"/>
            <p:nvPr/>
          </p:nvSpPr>
          <p:spPr>
            <a:xfrm>
              <a:off x="1704333" y="904978"/>
              <a:ext cx="36052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N" sz="14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6</a:t>
              </a:r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3FAC6362-A623-4B9C-B07C-B59BBF1A0C6D}"/>
                </a:ext>
              </a:extLst>
            </p:cNvPr>
            <p:cNvSpPr txBox="1"/>
            <p:nvPr/>
          </p:nvSpPr>
          <p:spPr>
            <a:xfrm>
              <a:off x="2032053" y="904978"/>
              <a:ext cx="36052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N" sz="14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7</a:t>
              </a:r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53AA5E4C-F6D5-4A28-8502-7529A521ED5A}"/>
                </a:ext>
              </a:extLst>
            </p:cNvPr>
            <p:cNvSpPr txBox="1"/>
            <p:nvPr/>
          </p:nvSpPr>
          <p:spPr>
            <a:xfrm>
              <a:off x="2212316" y="904978"/>
              <a:ext cx="36052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N" sz="14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8</a:t>
              </a:r>
            </a:p>
          </p:txBody>
        </p: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2F3BC931-6E21-42E9-A8E5-C3B1D33D8F7C}"/>
                </a:ext>
              </a:extLst>
            </p:cNvPr>
            <p:cNvSpPr txBox="1"/>
            <p:nvPr/>
          </p:nvSpPr>
          <p:spPr>
            <a:xfrm>
              <a:off x="2474518" y="904978"/>
              <a:ext cx="36052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N" sz="14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9</a:t>
              </a:r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1FD2969C-DEAF-4126-A46A-196417A8C511}"/>
                </a:ext>
              </a:extLst>
            </p:cNvPr>
            <p:cNvSpPr txBox="1"/>
            <p:nvPr/>
          </p:nvSpPr>
          <p:spPr>
            <a:xfrm>
              <a:off x="2605617" y="904978"/>
              <a:ext cx="49981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N" sz="14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10</a:t>
              </a:r>
            </a:p>
          </p:txBody>
        </p:sp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86B08C57-6F7B-427B-BD09-8F7A2F0AC537}"/>
                </a:ext>
              </a:extLst>
            </p:cNvPr>
            <p:cNvGrpSpPr/>
            <p:nvPr/>
          </p:nvGrpSpPr>
          <p:grpSpPr>
            <a:xfrm>
              <a:off x="4036843" y="514632"/>
              <a:ext cx="2811826" cy="730096"/>
              <a:chOff x="2900602" y="482659"/>
              <a:chExt cx="2613790" cy="730096"/>
            </a:xfrm>
          </p:grpSpPr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452A4F48-11F7-4065-BCC6-8A4270A8DE97}"/>
                  </a:ext>
                </a:extLst>
              </p:cNvPr>
              <p:cNvSpPr txBox="1"/>
              <p:nvPr/>
            </p:nvSpPr>
            <p:spPr>
              <a:xfrm>
                <a:off x="2974333" y="710403"/>
                <a:ext cx="299960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-</a:t>
                </a:r>
                <a:endParaRPr lang="en-IN" sz="16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48CF47AF-5003-4216-AEFD-97BCD457038E}"/>
                  </a:ext>
                </a:extLst>
              </p:cNvPr>
              <p:cNvSpPr txBox="1"/>
              <p:nvPr/>
            </p:nvSpPr>
            <p:spPr>
              <a:xfrm>
                <a:off x="3105540" y="710403"/>
                <a:ext cx="360634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+</a:t>
                </a:r>
                <a:endParaRPr lang="en-IN" sz="16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76546585-DD8D-4481-9483-2D9E266C3E98}"/>
                  </a:ext>
                </a:extLst>
              </p:cNvPr>
              <p:cNvSpPr txBox="1"/>
              <p:nvPr/>
            </p:nvSpPr>
            <p:spPr>
              <a:xfrm>
                <a:off x="3501541" y="710403"/>
                <a:ext cx="299960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-</a:t>
                </a:r>
                <a:endParaRPr lang="en-IN" sz="16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1D345DDC-2844-45DA-BF5E-74F44E87D685}"/>
                  </a:ext>
                </a:extLst>
              </p:cNvPr>
              <p:cNvSpPr txBox="1"/>
              <p:nvPr/>
            </p:nvSpPr>
            <p:spPr>
              <a:xfrm>
                <a:off x="3609402" y="710403"/>
                <a:ext cx="428893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 +</a:t>
                </a:r>
                <a:endParaRPr lang="en-IN" sz="16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3E88A530-5C5F-498D-9208-0C2DAFA797BA}"/>
                  </a:ext>
                </a:extLst>
              </p:cNvPr>
              <p:cNvSpPr txBox="1"/>
              <p:nvPr/>
            </p:nvSpPr>
            <p:spPr>
              <a:xfrm>
                <a:off x="3969926" y="710403"/>
                <a:ext cx="299960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-</a:t>
                </a:r>
                <a:endParaRPr lang="en-IN" sz="16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BB666822-FAF9-43A3-A292-08957498A98E}"/>
                  </a:ext>
                </a:extLst>
              </p:cNvPr>
              <p:cNvSpPr txBox="1"/>
              <p:nvPr/>
            </p:nvSpPr>
            <p:spPr>
              <a:xfrm>
                <a:off x="4116910" y="710403"/>
                <a:ext cx="360634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+</a:t>
                </a:r>
                <a:endParaRPr lang="en-IN" sz="16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79BE3BCF-ABD8-4A30-9360-4DC3F275413A}"/>
                  </a:ext>
                </a:extLst>
              </p:cNvPr>
              <p:cNvSpPr txBox="1"/>
              <p:nvPr/>
            </p:nvSpPr>
            <p:spPr>
              <a:xfrm>
                <a:off x="4482418" y="710403"/>
                <a:ext cx="299960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-</a:t>
                </a:r>
                <a:endParaRPr lang="en-IN" sz="16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80CBF816-BA1F-4897-94DB-5068A13672E6}"/>
                  </a:ext>
                </a:extLst>
              </p:cNvPr>
              <p:cNvSpPr txBox="1"/>
              <p:nvPr/>
            </p:nvSpPr>
            <p:spPr>
              <a:xfrm>
                <a:off x="4604115" y="710403"/>
                <a:ext cx="428893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 +</a:t>
                </a:r>
                <a:endParaRPr lang="en-IN" sz="16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59E93BA3-7C0B-41B0-8C93-2816FFA2DC05}"/>
                  </a:ext>
                </a:extLst>
              </p:cNvPr>
              <p:cNvSpPr txBox="1"/>
              <p:nvPr/>
            </p:nvSpPr>
            <p:spPr>
              <a:xfrm>
                <a:off x="4894810" y="710403"/>
                <a:ext cx="299960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-</a:t>
                </a:r>
                <a:endParaRPr lang="en-IN" sz="16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E9109300-94A9-4582-BC0F-FC5413D2DCE7}"/>
                  </a:ext>
                </a:extLst>
              </p:cNvPr>
              <p:cNvSpPr txBox="1"/>
              <p:nvPr/>
            </p:nvSpPr>
            <p:spPr>
              <a:xfrm>
                <a:off x="5055866" y="710403"/>
                <a:ext cx="360634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+</a:t>
                </a:r>
                <a:endParaRPr lang="en-IN" sz="16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cxnSp>
            <p:nvCxnSpPr>
              <p:cNvPr id="42" name="Straight Connector 41">
                <a:extLst>
                  <a:ext uri="{FF2B5EF4-FFF2-40B4-BE49-F238E27FC236}">
                    <a16:creationId xmlns:a16="http://schemas.microsoft.com/office/drawing/2014/main" id="{A878B898-25F2-4529-9C13-39C52F1FC931}"/>
                  </a:ext>
                </a:extLst>
              </p:cNvPr>
              <p:cNvCxnSpPr/>
              <p:nvPr/>
            </p:nvCxnSpPr>
            <p:spPr>
              <a:xfrm>
                <a:off x="3007306" y="750681"/>
                <a:ext cx="324473" cy="1588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315F26E5-49D4-4332-A43B-7B1217406A91}"/>
                  </a:ext>
                </a:extLst>
              </p:cNvPr>
              <p:cNvCxnSpPr/>
              <p:nvPr/>
            </p:nvCxnSpPr>
            <p:spPr>
              <a:xfrm>
                <a:off x="3568888" y="750681"/>
                <a:ext cx="324473" cy="1588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5041B594-4F49-4341-9C60-37D52A56B431}"/>
                  </a:ext>
                </a:extLst>
              </p:cNvPr>
              <p:cNvSpPr txBox="1"/>
              <p:nvPr/>
            </p:nvSpPr>
            <p:spPr>
              <a:xfrm>
                <a:off x="2924789" y="482659"/>
                <a:ext cx="48956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400" dirty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C1</a:t>
                </a:r>
                <a:endParaRPr lang="en-IN" sz="14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499C7EA5-0999-41BF-8E7D-84199E2DDF3C}"/>
                  </a:ext>
                </a:extLst>
              </p:cNvPr>
              <p:cNvSpPr txBox="1"/>
              <p:nvPr/>
            </p:nvSpPr>
            <p:spPr>
              <a:xfrm>
                <a:off x="3486371" y="482659"/>
                <a:ext cx="500943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G1</a:t>
                </a:r>
                <a:endParaRPr lang="en-IN" sz="14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cxnSp>
            <p:nvCxnSpPr>
              <p:cNvPr id="46" name="Straight Connector 45">
                <a:extLst>
                  <a:ext uri="{FF2B5EF4-FFF2-40B4-BE49-F238E27FC236}">
                    <a16:creationId xmlns:a16="http://schemas.microsoft.com/office/drawing/2014/main" id="{9EA46B8E-A2A4-493A-A95D-54FC60B5B538}"/>
                  </a:ext>
                </a:extLst>
              </p:cNvPr>
              <p:cNvCxnSpPr/>
              <p:nvPr/>
            </p:nvCxnSpPr>
            <p:spPr>
              <a:xfrm>
                <a:off x="4065310" y="750681"/>
                <a:ext cx="324473" cy="1588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58105229-9E6A-4A7A-BC8D-295559FA3176}"/>
                  </a:ext>
                </a:extLst>
              </p:cNvPr>
              <p:cNvSpPr txBox="1"/>
              <p:nvPr/>
            </p:nvSpPr>
            <p:spPr>
              <a:xfrm>
                <a:off x="3982794" y="482659"/>
                <a:ext cx="51232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M1</a:t>
                </a:r>
                <a:endParaRPr lang="en-IN" sz="14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cxnSp>
            <p:nvCxnSpPr>
              <p:cNvPr id="48" name="Straight Connector 47">
                <a:extLst>
                  <a:ext uri="{FF2B5EF4-FFF2-40B4-BE49-F238E27FC236}">
                    <a16:creationId xmlns:a16="http://schemas.microsoft.com/office/drawing/2014/main" id="{E07250AF-20F7-43CE-86DA-CC42BD2528B1}"/>
                  </a:ext>
                </a:extLst>
              </p:cNvPr>
              <p:cNvCxnSpPr/>
              <p:nvPr/>
            </p:nvCxnSpPr>
            <p:spPr>
              <a:xfrm>
                <a:off x="4561732" y="750681"/>
                <a:ext cx="324473" cy="1588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EAAE43FC-B063-49DB-9370-8EE56D955EC2}"/>
                  </a:ext>
                </a:extLst>
              </p:cNvPr>
              <p:cNvSpPr txBox="1"/>
              <p:nvPr/>
            </p:nvSpPr>
            <p:spPr>
              <a:xfrm>
                <a:off x="4479216" y="482659"/>
                <a:ext cx="51232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M2</a:t>
                </a:r>
                <a:endParaRPr lang="en-IN" sz="14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cxnSp>
            <p:nvCxnSpPr>
              <p:cNvPr id="50" name="Straight Connector 49">
                <a:extLst>
                  <a:ext uri="{FF2B5EF4-FFF2-40B4-BE49-F238E27FC236}">
                    <a16:creationId xmlns:a16="http://schemas.microsoft.com/office/drawing/2014/main" id="{49AF1591-BA7B-46C4-8B2C-DE4F447769FA}"/>
                  </a:ext>
                </a:extLst>
              </p:cNvPr>
              <p:cNvCxnSpPr/>
              <p:nvPr/>
            </p:nvCxnSpPr>
            <p:spPr>
              <a:xfrm>
                <a:off x="4941675" y="750681"/>
                <a:ext cx="324473" cy="1588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4CCD22BF-A5DE-49F1-8A31-753837990B87}"/>
                  </a:ext>
                </a:extLst>
              </p:cNvPr>
              <p:cNvSpPr txBox="1"/>
              <p:nvPr/>
            </p:nvSpPr>
            <p:spPr>
              <a:xfrm>
                <a:off x="4855348" y="482659"/>
                <a:ext cx="51232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M3</a:t>
                </a:r>
                <a:endParaRPr lang="en-IN" sz="14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2" name="TextBox 61">
                <a:extLst>
                  <a:ext uri="{FF2B5EF4-FFF2-40B4-BE49-F238E27FC236}">
                    <a16:creationId xmlns:a16="http://schemas.microsoft.com/office/drawing/2014/main" id="{B5127F18-287D-409A-8D47-8F9FEB887410}"/>
                  </a:ext>
                </a:extLst>
              </p:cNvPr>
              <p:cNvSpPr txBox="1"/>
              <p:nvPr/>
            </p:nvSpPr>
            <p:spPr>
              <a:xfrm>
                <a:off x="2900602" y="904978"/>
                <a:ext cx="360525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1</a:t>
                </a:r>
                <a:endParaRPr lang="en-IN" sz="14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3" name="TextBox 62">
                <a:extLst>
                  <a:ext uri="{FF2B5EF4-FFF2-40B4-BE49-F238E27FC236}">
                    <a16:creationId xmlns:a16="http://schemas.microsoft.com/office/drawing/2014/main" id="{3A4C9A85-24D0-4CD7-B2A9-1ABCAFD64626}"/>
                  </a:ext>
                </a:extLst>
              </p:cNvPr>
              <p:cNvSpPr txBox="1"/>
              <p:nvPr/>
            </p:nvSpPr>
            <p:spPr>
              <a:xfrm>
                <a:off x="3130029" y="904978"/>
                <a:ext cx="360525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2</a:t>
                </a:r>
                <a:endParaRPr lang="en-IN" sz="14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B8FB4293-7EDD-44EE-9F07-6052A155ACA7}"/>
                  </a:ext>
                </a:extLst>
              </p:cNvPr>
              <p:cNvSpPr txBox="1"/>
              <p:nvPr/>
            </p:nvSpPr>
            <p:spPr>
              <a:xfrm>
                <a:off x="3457790" y="904978"/>
                <a:ext cx="360525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N" sz="1400" dirty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3</a:t>
                </a:r>
              </a:p>
            </p:txBody>
          </p:sp>
          <p:sp>
            <p:nvSpPr>
              <p:cNvPr id="65" name="TextBox 64">
                <a:extLst>
                  <a:ext uri="{FF2B5EF4-FFF2-40B4-BE49-F238E27FC236}">
                    <a16:creationId xmlns:a16="http://schemas.microsoft.com/office/drawing/2014/main" id="{1AB2AE0B-2E52-4636-A548-B23389770AA7}"/>
                  </a:ext>
                </a:extLst>
              </p:cNvPr>
              <p:cNvSpPr txBox="1"/>
              <p:nvPr/>
            </p:nvSpPr>
            <p:spPr>
              <a:xfrm>
                <a:off x="3621664" y="904978"/>
                <a:ext cx="360525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4</a:t>
                </a:r>
                <a:endParaRPr lang="en-IN" sz="14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6" name="TextBox 65">
                <a:extLst>
                  <a:ext uri="{FF2B5EF4-FFF2-40B4-BE49-F238E27FC236}">
                    <a16:creationId xmlns:a16="http://schemas.microsoft.com/office/drawing/2014/main" id="{DCBCCD59-44BF-4ABB-A5E5-79B0CD0899FD}"/>
                  </a:ext>
                </a:extLst>
              </p:cNvPr>
              <p:cNvSpPr txBox="1"/>
              <p:nvPr/>
            </p:nvSpPr>
            <p:spPr>
              <a:xfrm>
                <a:off x="3949419" y="904978"/>
                <a:ext cx="360525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N" sz="1400" dirty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5</a:t>
                </a:r>
              </a:p>
            </p:txBody>
          </p:sp>
          <p:sp>
            <p:nvSpPr>
              <p:cNvPr id="67" name="TextBox 66">
                <a:extLst>
                  <a:ext uri="{FF2B5EF4-FFF2-40B4-BE49-F238E27FC236}">
                    <a16:creationId xmlns:a16="http://schemas.microsoft.com/office/drawing/2014/main" id="{85CCE227-8292-4B81-951B-6664D77F579A}"/>
                  </a:ext>
                </a:extLst>
              </p:cNvPr>
              <p:cNvSpPr txBox="1"/>
              <p:nvPr/>
            </p:nvSpPr>
            <p:spPr>
              <a:xfrm>
                <a:off x="4113294" y="904978"/>
                <a:ext cx="360525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N" sz="1400" dirty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6</a:t>
                </a:r>
              </a:p>
            </p:txBody>
          </p:sp>
          <p:sp>
            <p:nvSpPr>
              <p:cNvPr id="68" name="TextBox 67">
                <a:extLst>
                  <a:ext uri="{FF2B5EF4-FFF2-40B4-BE49-F238E27FC236}">
                    <a16:creationId xmlns:a16="http://schemas.microsoft.com/office/drawing/2014/main" id="{918AFEB6-0E46-4488-9697-DB8DE5CDA0A6}"/>
                  </a:ext>
                </a:extLst>
              </p:cNvPr>
              <p:cNvSpPr txBox="1"/>
              <p:nvPr/>
            </p:nvSpPr>
            <p:spPr>
              <a:xfrm>
                <a:off x="4441013" y="904978"/>
                <a:ext cx="360525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N" sz="1400" dirty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7</a:t>
                </a:r>
              </a:p>
            </p:txBody>
          </p:sp>
          <p:sp>
            <p:nvSpPr>
              <p:cNvPr id="69" name="TextBox 68">
                <a:extLst>
                  <a:ext uri="{FF2B5EF4-FFF2-40B4-BE49-F238E27FC236}">
                    <a16:creationId xmlns:a16="http://schemas.microsoft.com/office/drawing/2014/main" id="{577BE4FC-9F4A-421A-9CBF-80F2FA68CBCA}"/>
                  </a:ext>
                </a:extLst>
              </p:cNvPr>
              <p:cNvSpPr txBox="1"/>
              <p:nvPr/>
            </p:nvSpPr>
            <p:spPr>
              <a:xfrm>
                <a:off x="4621276" y="904978"/>
                <a:ext cx="360525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N" sz="1400" dirty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8</a:t>
                </a:r>
              </a:p>
            </p:txBody>
          </p:sp>
          <p:sp>
            <p:nvSpPr>
              <p:cNvPr id="70" name="TextBox 69">
                <a:extLst>
                  <a:ext uri="{FF2B5EF4-FFF2-40B4-BE49-F238E27FC236}">
                    <a16:creationId xmlns:a16="http://schemas.microsoft.com/office/drawing/2014/main" id="{D26D8148-02BC-4CA1-BE5A-10105758D9F6}"/>
                  </a:ext>
                </a:extLst>
              </p:cNvPr>
              <p:cNvSpPr txBox="1"/>
              <p:nvPr/>
            </p:nvSpPr>
            <p:spPr>
              <a:xfrm>
                <a:off x="4883479" y="904978"/>
                <a:ext cx="360525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N" sz="1400" dirty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9</a:t>
                </a:r>
              </a:p>
            </p:txBody>
          </p:sp>
          <p:sp>
            <p:nvSpPr>
              <p:cNvPr id="71" name="TextBox 70">
                <a:extLst>
                  <a:ext uri="{FF2B5EF4-FFF2-40B4-BE49-F238E27FC236}">
                    <a16:creationId xmlns:a16="http://schemas.microsoft.com/office/drawing/2014/main" id="{A0D63A1B-853D-4A12-89A8-1A56827DC1E8}"/>
                  </a:ext>
                </a:extLst>
              </p:cNvPr>
              <p:cNvSpPr txBox="1"/>
              <p:nvPr/>
            </p:nvSpPr>
            <p:spPr>
              <a:xfrm>
                <a:off x="5014577" y="904978"/>
                <a:ext cx="499815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N" sz="1400" dirty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10</a:t>
                </a:r>
              </a:p>
            </p:txBody>
          </p:sp>
        </p:grpSp>
      </p:grpSp>
      <p:sp>
        <p:nvSpPr>
          <p:cNvPr id="73" name="TextBox 50">
            <a:extLst>
              <a:ext uri="{FF2B5EF4-FFF2-40B4-BE49-F238E27FC236}">
                <a16:creationId xmlns:a16="http://schemas.microsoft.com/office/drawing/2014/main" id="{B6FDAAE5-85C9-4AEC-A5CC-3DFB3C2A4006}"/>
              </a:ext>
            </a:extLst>
          </p:cNvPr>
          <p:cNvSpPr txBox="1"/>
          <p:nvPr/>
        </p:nvSpPr>
        <p:spPr>
          <a:xfrm>
            <a:off x="1251192" y="241336"/>
            <a:ext cx="65407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EMSA assay to assess the formation of G quadruplex in region 1 and mutants in presence and absence of </a:t>
            </a:r>
            <a:r>
              <a:rPr lang="en-US" dirty="0" err="1"/>
              <a:t>KCl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42633750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</TotalTime>
  <Words>79</Words>
  <Application>Microsoft Office PowerPoint</Application>
  <PresentationFormat>On-screen Show (4:3)</PresentationFormat>
  <Paragraphs>54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Sumedha Dahal</dc:creator>
  <cp:lastModifiedBy>Sumedha Dahal</cp:lastModifiedBy>
  <cp:revision>2</cp:revision>
  <dcterms:created xsi:type="dcterms:W3CDTF">2021-05-21T13:09:48Z</dcterms:created>
  <dcterms:modified xsi:type="dcterms:W3CDTF">2021-05-23T17:11:15Z</dcterms:modified>
</cp:coreProperties>
</file>